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7ACC3-FE97-4E02-9A93-C0C6312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1601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08F5E-7B7B-4070-840F-55CED143D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286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08F5E-7B7B-4070-840F-55CED143D8FC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9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08F5E-7B7B-4070-840F-55CED143D8FC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16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5324-EC74-45BD-A1C3-C97A20EF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1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0E97-27DF-41DC-9CB5-A8C3CC4CD375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5324-EC74-45BD-A1C3-C97A20EF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0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1C4A-E80D-41D7-81D1-B0E8CD96CED8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5324-EC74-45BD-A1C3-C97A20EF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1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6362E-6639-4ADE-AE49-04CBFAA147C6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5324-EC74-45BD-A1C3-C97A20EF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8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1FB0-EEC7-44B4-83A9-62E02E5C0BF7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5324-EC74-45BD-A1C3-C97A20EF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0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5E40-9A29-40CA-B1BA-716815409391}" type="datetime1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5324-EC74-45BD-A1C3-C97A20EF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7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7719-1E8E-4F6A-A6B6-37FD44A80E1A}" type="datetime1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5324-EC74-45BD-A1C3-C97A20EF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1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0AA8-61DD-4D42-888E-6DC0CCF6E8A9}" type="datetime1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5324-EC74-45BD-A1C3-C97A20EF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1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E8D7-A3A8-49D3-AA3E-AFA9C4D0EF79}" type="datetime1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5324-EC74-45BD-A1C3-C97A20EF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6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AB57-2C7F-4637-87C9-1CECA4275643}" type="datetime1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5324-EC74-45BD-A1C3-C97A20EF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5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E8E5-FC7A-48F9-A232-91C8CB188B16}" type="datetime1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05324-EC74-45BD-A1C3-C97A20EF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7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C7EFA-B6B1-4910-9428-3948973BB5DF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05324-EC74-45BD-A1C3-C97A20EF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4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12"/>
            <a:ext cx="9144000" cy="514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1"/>
            <a:ext cx="882015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1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9" y="1"/>
            <a:ext cx="862012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21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57163"/>
            <a:ext cx="8553451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6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5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4" y="133350"/>
            <a:ext cx="8562975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8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12"/>
            <a:ext cx="9144000" cy="51455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6088560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</a:rPr>
              <a:t> --- HẾT --- </a:t>
            </a:r>
            <a:endParaRPr lang="en-US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4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</Words>
  <Application>Microsoft Office PowerPoint</Application>
  <PresentationFormat>On-screen Show (4:3)</PresentationFormat>
  <Paragraphs>3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16</cp:revision>
  <cp:lastPrinted>2022-05-24T10:38:25Z</cp:lastPrinted>
  <dcterms:created xsi:type="dcterms:W3CDTF">2022-05-24T08:12:07Z</dcterms:created>
  <dcterms:modified xsi:type="dcterms:W3CDTF">2022-05-24T10:40:42Z</dcterms:modified>
</cp:coreProperties>
</file>